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notesMasterIdLst>
    <p:notesMasterId r:id="rId3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2194560"/>
            <a:ext cx="6949440" cy="6949440"/>
          </a:xfrm>
          <a:prstGeom prst="ellipse">
            <a:avLst/>
          </a:prstGeom>
          <a:solidFill>
            <a:srgbClr val="145229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8961120" y="-640080"/>
            <a:ext cx="4206240" cy="4206240"/>
          </a:xfrm>
          <a:prstGeom prst="ellipse">
            <a:avLst/>
          </a:prstGeom>
          <a:solidFill>
            <a:srgbClr val="2E8B57">
              <a:alpha val="4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2377440" y="4114800"/>
            <a:ext cx="5760720" cy="5760720"/>
          </a:xfrm>
          <a:prstGeom prst="ellipse">
            <a:avLst/>
          </a:prstGeom>
          <a:solidFill>
            <a:srgbClr val="145229">
              <a:alpha val="32000"/>
            </a:srgbClr>
          </a:solidFill>
          <a:ln/>
        </p:spPr>
      </p:sp>
      <p:pic>
        <p:nvPicPr>
          <p:cNvPr id="5" name="Image 0" descr="/home/claude/ppt2/assets/telaloc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103120"/>
            <a:ext cx="960120" cy="9601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2103120"/>
            <a:ext cx="960120" cy="960120"/>
          </a:xfrm>
          <a:prstGeom prst="roundRect">
            <a:avLst>
              <a:gd name="adj" fmla="val 22857"/>
            </a:avLst>
          </a:prstGeom>
          <a:ln w="9525">
            <a:solidFill>
              <a:srgbClr val="3AAF72">
                <a:alpha val="7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32004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spc="-50" kern="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Tela</a:t>
            </a:r>
            <a:pPr indent="0" marL="0">
              <a:buNone/>
            </a:pPr>
            <a:r>
              <a:rPr lang="en-US" sz="4400" b="1" i="1" spc="-50" kern="0" dirty="0">
                <a:solidFill>
                  <a:srgbClr val="3AAF72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Loc</a:t>
            </a:r>
            <a:endParaRPr lang="en-US" sz="4400" dirty="0"/>
          </a:p>
        </p:txBody>
      </p:sp>
      <p:sp>
        <p:nvSpPr>
          <p:cNvPr id="8" name="Text 5"/>
          <p:cNvSpPr/>
          <p:nvPr/>
        </p:nvSpPr>
        <p:spPr>
          <a:xfrm>
            <a:off x="566928" y="393192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7D8CE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How to use the app — a complete, step-by-step guide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566928" y="4526280"/>
            <a:ext cx="2743200" cy="365760"/>
          </a:xfrm>
          <a:prstGeom prst="roundRect">
            <a:avLst>
              <a:gd name="adj" fmla="val 50000"/>
            </a:avLst>
          </a:prstGeom>
          <a:solidFill>
            <a:srgbClr val="2E8B57">
              <a:alpha val="14000"/>
            </a:srgbClr>
          </a:solidFill>
          <a:ln w="9525">
            <a:solidFill>
              <a:srgbClr val="3AAF72">
                <a:alpha val="30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49808" y="4672584"/>
            <a:ext cx="73152" cy="73152"/>
          </a:xfrm>
          <a:prstGeom prst="ellipse">
            <a:avLst/>
          </a:prstGeom>
          <a:solidFill>
            <a:srgbClr val="3AAF72"/>
          </a:solidFill>
          <a:ln/>
        </p:spPr>
      </p:sp>
      <p:sp>
        <p:nvSpPr>
          <p:cNvPr id="11" name="Text 8"/>
          <p:cNvSpPr/>
          <p:nvPr/>
        </p:nvSpPr>
        <p:spPr>
          <a:xfrm>
            <a:off x="914400" y="452628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10" kern="0" dirty="0">
                <a:solidFill>
                  <a:srgbClr val="3AAF72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COMPLETE CUSTOMER GUIDE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2E8B5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SIGN UP · STEP 6 OF 7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Create your password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31520" y="1325880"/>
            <a:ext cx="2587821" cy="5212080"/>
          </a:xfrm>
          <a:prstGeom prst="roundRect">
            <a:avLst>
              <a:gd name="adj" fmla="val 4947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417320"/>
            <a:ext cx="2404941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07492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7492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513832" y="166420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Enter the password you want to create, following the restrictions shown above the field.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074920" y="246888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74920" y="24688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513832" y="244144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Re-enter the same password to confirm it.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074920" y="324612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74920" y="32461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5513832" y="321868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“Next” to continue.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074920" y="402336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074920" y="4023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5513832" y="399592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“Back” to return to the previous screen.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2E8B5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SIGN UP · STEP 7 OF 7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 few last details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412480" y="1325880"/>
            <a:ext cx="2588150" cy="5212080"/>
          </a:xfrm>
          <a:prstGeom prst="roundRect">
            <a:avLst>
              <a:gd name="adj" fmla="val 4946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3920" y="1417320"/>
            <a:ext cx="2405270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4864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987552" y="166420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Select your birth date from the calendar picker.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48640" y="246888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8640" y="24688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987552" y="244144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Select your gender.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48640" y="324612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48640" y="32461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987552" y="321868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Check the box to accept the Terms and Conditions.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48640" y="402336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48640" y="4023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987552" y="399592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“Next” to create your account.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48640" y="480060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48640" y="48006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987552" y="477316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“Back” to return to the previous screen.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2E8B5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HOME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Your home dashboard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31520" y="1325880"/>
            <a:ext cx="2584616" cy="5212080"/>
          </a:xfrm>
          <a:prstGeom prst="roundRect">
            <a:avLst>
              <a:gd name="adj" fmla="val 4953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417320"/>
            <a:ext cx="2401736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074920" y="1645920"/>
            <a:ext cx="256032" cy="2560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74920" y="1645920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5458968" y="1618488"/>
            <a:ext cx="2724912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Notification bell — opens the window for emergency alerts you've sent and received.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5074920" y="2299063"/>
            <a:ext cx="256032" cy="2560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74920" y="2299063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5458968" y="2271631"/>
            <a:ext cx="2724912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Profile button — opens your profile so you can edit it.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5074920" y="2952206"/>
            <a:ext cx="256032" cy="2560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74920" y="2952206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5458968" y="2924774"/>
            <a:ext cx="2724912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Health check — confirms your permissions, sensors, and connection to the server are all working.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5074920" y="3605349"/>
            <a:ext cx="256032" cy="2560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074920" y="3605349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5458968" y="3577917"/>
            <a:ext cx="2724912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family member whose live location is accessible and most likely safe (white means everything looks fine). Tap to center the map on their latest known location.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5074920" y="4258491"/>
            <a:ext cx="256032" cy="2560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074920" y="4258491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5458968" y="4231059"/>
            <a:ext cx="2724912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family member the server hasn't been able to reach for a while (red — worth checking on). Tap to center the map on their latest known location.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5074920" y="4911634"/>
            <a:ext cx="256032" cy="2560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074920" y="4911634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6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5458968" y="4884202"/>
            <a:ext cx="2724912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Your current location on the map.</a:t>
            </a:r>
            <a:endParaRPr lang="en-US" sz="1050" dirty="0"/>
          </a:p>
        </p:txBody>
      </p:sp>
      <p:sp>
        <p:nvSpPr>
          <p:cNvPr id="25" name="Shape 22"/>
          <p:cNvSpPr/>
          <p:nvPr/>
        </p:nvSpPr>
        <p:spPr>
          <a:xfrm>
            <a:off x="5074920" y="5564777"/>
            <a:ext cx="256032" cy="2560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5074920" y="5564777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7</a:t>
            </a:r>
            <a:endParaRPr lang="en-US" sz="1150" dirty="0"/>
          </a:p>
        </p:txBody>
      </p:sp>
      <p:sp>
        <p:nvSpPr>
          <p:cNvPr id="27" name="Text 24"/>
          <p:cNvSpPr/>
          <p:nvPr/>
        </p:nvSpPr>
        <p:spPr>
          <a:xfrm>
            <a:off x="5458968" y="5537345"/>
            <a:ext cx="2724912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Speedometer — measures your current geographical speed.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8503920" y="1645920"/>
            <a:ext cx="256032" cy="2560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8503920" y="1645920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8</a:t>
            </a:r>
            <a:endParaRPr lang="en-US" sz="1150" dirty="0"/>
          </a:p>
        </p:txBody>
      </p:sp>
      <p:sp>
        <p:nvSpPr>
          <p:cNvPr id="30" name="Text 27"/>
          <p:cNvSpPr/>
          <p:nvPr/>
        </p:nvSpPr>
        <p:spPr>
          <a:xfrm>
            <a:off x="8887968" y="1618488"/>
            <a:ext cx="2724912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Re-center the map on your current location.</a:t>
            </a:r>
            <a:endParaRPr lang="en-US" sz="1050" dirty="0"/>
          </a:p>
        </p:txBody>
      </p:sp>
      <p:sp>
        <p:nvSpPr>
          <p:cNvPr id="31" name="Shape 28"/>
          <p:cNvSpPr/>
          <p:nvPr/>
        </p:nvSpPr>
        <p:spPr>
          <a:xfrm>
            <a:off x="8503920" y="2299063"/>
            <a:ext cx="256032" cy="2560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8503920" y="2299063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9</a:t>
            </a:r>
            <a:endParaRPr lang="en-US" sz="1150" dirty="0"/>
          </a:p>
        </p:txBody>
      </p:sp>
      <p:sp>
        <p:nvSpPr>
          <p:cNvPr id="33" name="Text 30"/>
          <p:cNvSpPr/>
          <p:nvPr/>
        </p:nvSpPr>
        <p:spPr>
          <a:xfrm>
            <a:off x="8887968" y="2271631"/>
            <a:ext cx="2724912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Home button — returns to this page.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503920" y="2952206"/>
            <a:ext cx="256032" cy="2560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503920" y="2952206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10</a:t>
            </a:r>
            <a:endParaRPr lang="en-US" sz="1150" dirty="0"/>
          </a:p>
        </p:txBody>
      </p:sp>
      <p:sp>
        <p:nvSpPr>
          <p:cNvPr id="36" name="Text 33"/>
          <p:cNvSpPr/>
          <p:nvPr/>
        </p:nvSpPr>
        <p:spPr>
          <a:xfrm>
            <a:off x="8887968" y="2924774"/>
            <a:ext cx="2724912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Tour button — opens your Safety Tour details.</a:t>
            </a:r>
            <a:endParaRPr lang="en-US" sz="1050" dirty="0"/>
          </a:p>
        </p:txBody>
      </p:sp>
      <p:sp>
        <p:nvSpPr>
          <p:cNvPr id="37" name="Shape 34"/>
          <p:cNvSpPr/>
          <p:nvPr/>
        </p:nvSpPr>
        <p:spPr>
          <a:xfrm>
            <a:off x="8503920" y="3605349"/>
            <a:ext cx="256032" cy="2560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8503920" y="3605349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11</a:t>
            </a:r>
            <a:endParaRPr lang="en-US" sz="1150" dirty="0"/>
          </a:p>
        </p:txBody>
      </p:sp>
      <p:sp>
        <p:nvSpPr>
          <p:cNvPr id="39" name="Text 36"/>
          <p:cNvSpPr/>
          <p:nvPr/>
        </p:nvSpPr>
        <p:spPr>
          <a:xfrm>
            <a:off x="8887968" y="3577917"/>
            <a:ext cx="2724912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Emergency button — opens emergency helpline numbers and contacts.</a:t>
            </a:r>
            <a:endParaRPr lang="en-US" sz="1050" dirty="0"/>
          </a:p>
        </p:txBody>
      </p:sp>
      <p:sp>
        <p:nvSpPr>
          <p:cNvPr id="40" name="Shape 37"/>
          <p:cNvSpPr/>
          <p:nvPr/>
        </p:nvSpPr>
        <p:spPr>
          <a:xfrm>
            <a:off x="8503920" y="4258491"/>
            <a:ext cx="256032" cy="2560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8503920" y="4258491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12</a:t>
            </a:r>
            <a:endParaRPr lang="en-US" sz="1150" dirty="0"/>
          </a:p>
        </p:txBody>
      </p:sp>
      <p:sp>
        <p:nvSpPr>
          <p:cNvPr id="42" name="Text 39"/>
          <p:cNvSpPr/>
          <p:nvPr/>
        </p:nvSpPr>
        <p:spPr>
          <a:xfrm>
            <a:off x="8887968" y="4231059"/>
            <a:ext cx="2724912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Loved Ones button — view or edit your family members list.</a:t>
            </a:r>
            <a:endParaRPr lang="en-US" sz="1050" dirty="0"/>
          </a:p>
        </p:txBody>
      </p:sp>
      <p:sp>
        <p:nvSpPr>
          <p:cNvPr id="43" name="Shape 40"/>
          <p:cNvSpPr/>
          <p:nvPr/>
        </p:nvSpPr>
        <p:spPr>
          <a:xfrm>
            <a:off x="8503920" y="4911634"/>
            <a:ext cx="256032" cy="2560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8503920" y="4911634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13</a:t>
            </a:r>
            <a:endParaRPr lang="en-US" sz="1150" dirty="0"/>
          </a:p>
        </p:txBody>
      </p:sp>
      <p:sp>
        <p:nvSpPr>
          <p:cNvPr id="45" name="Text 42"/>
          <p:cNvSpPr/>
          <p:nvPr/>
        </p:nvSpPr>
        <p:spPr>
          <a:xfrm>
            <a:off x="8887968" y="4884202"/>
            <a:ext cx="2724912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Emergency camera button — opens the emergency window to share your current situation with your family for the fastest possible help.</a:t>
            </a:r>
            <a:endParaRPr lang="en-US" sz="1050" dirty="0"/>
          </a:p>
        </p:txBody>
      </p:sp>
      <p:sp>
        <p:nvSpPr>
          <p:cNvPr id="46" name="Text 43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47" name="Text 44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2E8B5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HOME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Check on a family member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412480" y="1325880"/>
            <a:ext cx="2586215" cy="5212080"/>
          </a:xfrm>
          <a:prstGeom prst="roundRect">
            <a:avLst>
              <a:gd name="adj" fmla="val 4950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1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3920" y="1417320"/>
            <a:ext cx="2403335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4864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987552" y="166420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a family member's card in the horizontal list — the map centers on their shared location.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48640" y="246888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8640" y="24688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987552" y="244144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the shared-location marker to see the time and status of that family member.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48640" y="324612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48640" y="32461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987552" y="321868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this button to open the exact location in Google Maps.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48640" y="402336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48640" y="4023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987552" y="399592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this button to get turn-by-turn directions to their location from where you are now.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2E8B5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SAFETY TOURS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Your Safety Tours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31520" y="1325880"/>
            <a:ext cx="2583754" cy="5212080"/>
          </a:xfrm>
          <a:prstGeom prst="roundRect">
            <a:avLst>
              <a:gd name="adj" fmla="val 4955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417320"/>
            <a:ext cx="2400874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07492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7492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513832" y="166420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See your upcoming, completed, and shared tours here. Tap “+” to create a new upcoming tour.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2E8B5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SAFETY TOURS · STEP 1 OF 3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Start creating a tour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412480" y="1325880"/>
            <a:ext cx="2585391" cy="5212080"/>
          </a:xfrm>
          <a:prstGeom prst="roundRect">
            <a:avLst>
              <a:gd name="adj" fmla="val 4952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1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3920" y="1417320"/>
            <a:ext cx="2402511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4864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987552" y="166420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Enter a tour name (optional).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48640" y="246888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8640" y="24688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987552" y="244144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Select the date and time for the tour to start.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48640" y="324612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48640" y="32461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987552" y="321868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Select the date and time the tour should end.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48640" y="402336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48640" y="4023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987552" y="399592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“Continue” to move to the next step.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2E8B5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SAFETY TOURS · STEP 2 OF 3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Set your route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31520" y="1325880"/>
            <a:ext cx="2587951" cy="5212080"/>
          </a:xfrm>
          <a:prstGeom prst="roundRect">
            <a:avLst>
              <a:gd name="adj" fmla="val 4947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1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417320"/>
            <a:ext cx="2405071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07492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7492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5513832" y="1664208"/>
            <a:ext cx="6099048" cy="471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to select your starting location from the map.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5074920" y="2199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74920" y="2199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513832" y="2172208"/>
            <a:ext cx="6099048" cy="471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Select your start time.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074920" y="2707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74920" y="2707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5513832" y="2680208"/>
            <a:ext cx="6099048" cy="471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Add details about the start location (optional).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074920" y="3215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074920" y="3215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5513832" y="3188208"/>
            <a:ext cx="6099048" cy="471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to add intermediate stops along the way.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5074920" y="3723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074920" y="3723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5513832" y="3696208"/>
            <a:ext cx="6099048" cy="471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Select your destination location from the map.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074920" y="423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074920" y="423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6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5513832" y="4204208"/>
            <a:ext cx="6099048" cy="471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Select your expected arrival time at the destination.</a:t>
            </a:r>
            <a:endParaRPr lang="en-US" sz="1100" dirty="0"/>
          </a:p>
        </p:txBody>
      </p:sp>
      <p:sp>
        <p:nvSpPr>
          <p:cNvPr id="25" name="Shape 22"/>
          <p:cNvSpPr/>
          <p:nvPr/>
        </p:nvSpPr>
        <p:spPr>
          <a:xfrm>
            <a:off x="5074920" y="4739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5074920" y="4739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7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5513832" y="4712208"/>
            <a:ext cx="6099048" cy="471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Add details about the destination (optional).</a:t>
            </a:r>
            <a:endParaRPr lang="en-US" sz="1100" dirty="0"/>
          </a:p>
        </p:txBody>
      </p:sp>
      <p:sp>
        <p:nvSpPr>
          <p:cNvPr id="28" name="Shape 25"/>
          <p:cNvSpPr/>
          <p:nvPr/>
        </p:nvSpPr>
        <p:spPr>
          <a:xfrm>
            <a:off x="5074920" y="5247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5074920" y="5247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8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5513832" y="5220208"/>
            <a:ext cx="6099048" cy="471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Continue to the next step to select which family members to share the tour with.</a:t>
            </a:r>
            <a:endParaRPr lang="en-US" sz="1100" dirty="0"/>
          </a:p>
        </p:txBody>
      </p:sp>
      <p:sp>
        <p:nvSpPr>
          <p:cNvPr id="31" name="Shape 28"/>
          <p:cNvSpPr/>
          <p:nvPr/>
        </p:nvSpPr>
        <p:spPr>
          <a:xfrm>
            <a:off x="5074920" y="5755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5074920" y="5755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9</a:t>
            </a:r>
            <a:endParaRPr lang="en-US" sz="1200" dirty="0"/>
          </a:p>
        </p:txBody>
      </p:sp>
      <p:sp>
        <p:nvSpPr>
          <p:cNvPr id="33" name="Text 30"/>
          <p:cNvSpPr/>
          <p:nvPr/>
        </p:nvSpPr>
        <p:spPr>
          <a:xfrm>
            <a:off x="5513832" y="5728208"/>
            <a:ext cx="6099048" cy="471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Same behavior as button 4 — add another intermediate stop.</a:t>
            </a:r>
            <a:endParaRPr lang="en-US" sz="1100" dirty="0"/>
          </a:p>
        </p:txBody>
      </p:sp>
      <p:sp>
        <p:nvSpPr>
          <p:cNvPr id="34" name="Text 31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2E8B5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SAFETY TOURS · STEP 3 OF 3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Share your tour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412480" y="1325880"/>
            <a:ext cx="2584367" cy="5212080"/>
          </a:xfrm>
          <a:prstGeom prst="roundRect">
            <a:avLst>
              <a:gd name="adj" fmla="val 4953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1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3920" y="1417320"/>
            <a:ext cx="2401487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4864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987552" y="166420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Select which family members to share your tour details with.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48640" y="246888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8640" y="24688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987552" y="244144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to create the tour.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2E8B5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SAFETY TOURS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Edit an existing tour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31520" y="1325880"/>
            <a:ext cx="2586683" cy="5212080"/>
          </a:xfrm>
          <a:prstGeom prst="roundRect">
            <a:avLst>
              <a:gd name="adj" fmla="val 4949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1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417320"/>
            <a:ext cx="2403803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07492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7492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513832" y="166420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Edit your tour's locations.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074920" y="246888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74920" y="24688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513832" y="244144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This feature is currently under construction.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074920" y="324612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74920" y="32461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5513832" y="321868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Cancel or delete the tour.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074920" y="402336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074920" y="4023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5513832" y="399592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Edit which family members the tour is shared with.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2E8B5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SAFETY TOURS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Check in during your tour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412480" y="1325880"/>
            <a:ext cx="2585554" cy="5212080"/>
          </a:xfrm>
          <a:prstGeom prst="roundRect">
            <a:avLst>
              <a:gd name="adj" fmla="val 4951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1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3920" y="1417320"/>
            <a:ext cx="2402674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4864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987552" y="166420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Update which stop you've reached — your shared family members are informed automatically.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2E8B5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OVERVIEW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What's covered in this guide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611880" cy="146304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01600" dist="25400" dir="5400000">
              <a:srgbClr val="07141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68096" y="2075688"/>
            <a:ext cx="73152" cy="457200"/>
          </a:xfrm>
          <a:prstGeom prst="roundRect">
            <a:avLst/>
          </a:prstGeom>
          <a:solidFill>
            <a:srgbClr val="2E8B57"/>
          </a:solidFill>
          <a:ln/>
        </p:spPr>
      </p:sp>
      <p:sp>
        <p:nvSpPr>
          <p:cNvPr id="7" name="Text 5"/>
          <p:cNvSpPr/>
          <p:nvPr/>
        </p:nvSpPr>
        <p:spPr>
          <a:xfrm>
            <a:off x="950976" y="205740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Get Started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950976" y="2350008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E726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Download, log in, and complete the 7-step sign-up wizard.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950976" y="3026664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9 screens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416552" y="1874520"/>
            <a:ext cx="3611880" cy="146304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01600" dist="25400" dir="5400000">
              <a:srgbClr val="07141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636008" y="2075688"/>
            <a:ext cx="73152" cy="457200"/>
          </a:xfrm>
          <a:prstGeom prst="roundRect">
            <a:avLst/>
          </a:prstGeom>
          <a:solidFill>
            <a:srgbClr val="2E8B57"/>
          </a:solidFill>
          <a:ln/>
        </p:spPr>
      </p:sp>
      <p:sp>
        <p:nvSpPr>
          <p:cNvPr id="12" name="Text 10"/>
          <p:cNvSpPr/>
          <p:nvPr/>
        </p:nvSpPr>
        <p:spPr>
          <a:xfrm>
            <a:off x="4818888" y="205740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Home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818888" y="2350008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E726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Read your dashboard and check on a family member's location.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818888" y="3026664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 screens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284464" y="1874520"/>
            <a:ext cx="3611880" cy="146304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01600" dist="25400" dir="5400000">
              <a:srgbClr val="071410">
                <a:alpha val="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503920" y="2075688"/>
            <a:ext cx="73152" cy="457200"/>
          </a:xfrm>
          <a:prstGeom prst="roundRect">
            <a:avLst/>
          </a:prstGeom>
          <a:solidFill>
            <a:srgbClr val="2E8B57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0" y="205740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Safety Tours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686800" y="2350008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E726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Plan a trip, set your route, and check in along the way.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8686800" y="3026664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5 screens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548640" y="3566160"/>
            <a:ext cx="3611880" cy="146304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01600" dist="25400" dir="5400000">
              <a:srgbClr val="071410">
                <a:alpha val="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768096" y="3767328"/>
            <a:ext cx="73152" cy="457200"/>
          </a:xfrm>
          <a:prstGeom prst="roundRect">
            <a:avLst/>
          </a:prstGeom>
          <a:solidFill>
            <a:srgbClr val="F59E0B"/>
          </a:solidFill>
          <a:ln/>
        </p:spPr>
      </p:sp>
      <p:sp>
        <p:nvSpPr>
          <p:cNvPr id="22" name="Text 20"/>
          <p:cNvSpPr/>
          <p:nvPr/>
        </p:nvSpPr>
        <p:spPr>
          <a:xfrm>
            <a:off x="950976" y="374904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Emergency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950976" y="4041648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E726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Get help near you, call a helpline, or send an emergency capture.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950976" y="4718304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59E0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8 screens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416552" y="3566160"/>
            <a:ext cx="3611880" cy="146304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01600" dist="25400" dir="5400000">
              <a:srgbClr val="071410">
                <a:alpha val="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636008" y="3767328"/>
            <a:ext cx="73152" cy="457200"/>
          </a:xfrm>
          <a:prstGeom prst="roundRect">
            <a:avLst/>
          </a:prstGeom>
          <a:solidFill>
            <a:srgbClr val="3B82F6"/>
          </a:solidFill>
          <a:ln/>
        </p:spPr>
      </p:sp>
      <p:sp>
        <p:nvSpPr>
          <p:cNvPr id="27" name="Text 25"/>
          <p:cNvSpPr/>
          <p:nvPr/>
        </p:nvSpPr>
        <p:spPr>
          <a:xfrm>
            <a:off x="4818888" y="374904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Loved Ones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4818888" y="4041648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E726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Manage your family/loved ones circle and their contact details.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18888" y="4718304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B82F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 screens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8284464" y="3566160"/>
            <a:ext cx="3611880" cy="146304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01600" dist="25400" dir="5400000">
              <a:srgbClr val="071410">
                <a:alpha val="8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8503920" y="3767328"/>
            <a:ext cx="73152" cy="457200"/>
          </a:xfrm>
          <a:prstGeom prst="roundRect">
            <a:avLst/>
          </a:prstGeom>
          <a:solidFill>
            <a:srgbClr val="8B5CF6"/>
          </a:solidFill>
          <a:ln/>
        </p:spPr>
      </p:sp>
      <p:sp>
        <p:nvSpPr>
          <p:cNvPr id="32" name="Text 30"/>
          <p:cNvSpPr/>
          <p:nvPr/>
        </p:nvSpPr>
        <p:spPr>
          <a:xfrm>
            <a:off x="8686800" y="374904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Support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8686800" y="4041648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E726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Report a problem straight to the TelaLoc team.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8686800" y="4718304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B5CF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 screen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F59E0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EMERGENCY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Find help near you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31520" y="1325880"/>
            <a:ext cx="2585612" cy="5212080"/>
          </a:xfrm>
          <a:prstGeom prst="roundRect">
            <a:avLst>
              <a:gd name="adj" fmla="val 4951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1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417320"/>
            <a:ext cx="2402732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07492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7492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59E0B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513832" y="166420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Select any type of help you need — you'll be taken to Google Maps with the nearest options.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074920" y="246888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74920" y="24688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59E0B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513832" y="244144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to open the helpline numbers screen.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F59E0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EMERGENCY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Call a helpline number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412480" y="1325880"/>
            <a:ext cx="2583949" cy="5212080"/>
          </a:xfrm>
          <a:prstGeom prst="roundRect">
            <a:avLst>
              <a:gd name="adj" fmla="val 4954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1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3920" y="1417320"/>
            <a:ext cx="2401069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4864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59E0B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987552" y="166420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any listed number to call that helpline directly.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3B82F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3B82F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LOVED ONES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Your family members list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31520" y="1325880"/>
            <a:ext cx="2585242" cy="5212080"/>
          </a:xfrm>
          <a:prstGeom prst="roundRect">
            <a:avLst>
              <a:gd name="adj" fmla="val 4952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2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417320"/>
            <a:ext cx="2402362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07492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3B82F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7492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3B82F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513832" y="166420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Add a new member to your family / loved ones group.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074920" y="246888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3B82F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74920" y="24688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3B82F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513832" y="244144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Share your live/virtual location with that person.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074920" y="324612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3B82F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74920" y="32461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3B82F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5513832" y="321868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Mark that person as a favourite.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3B82F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3B82F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LOVED ONES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 loved one's contact details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412480" y="1325880"/>
            <a:ext cx="2585096" cy="5212080"/>
          </a:xfrm>
          <a:prstGeom prst="roundRect">
            <a:avLst>
              <a:gd name="adj" fmla="val 4952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2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3920" y="1417320"/>
            <a:ext cx="2402216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4864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3B82F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3B82F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987552" y="1664208"/>
            <a:ext cx="7150608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Make a direct call to this person.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48640" y="2344783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3B82F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8640" y="2344783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3B82F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987552" y="2317351"/>
            <a:ext cx="7150608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Mark them as a favourite.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48640" y="2997926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3B82F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48640" y="299792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3B82F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987552" y="2970494"/>
            <a:ext cx="7150608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Add or edit a nickname for them.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48640" y="3651069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3B82F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48640" y="3651069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3B82F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987552" y="3623637"/>
            <a:ext cx="7150608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Share your live/virtual location with them.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48640" y="4304211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3B82F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48640" y="4304211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3B82F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987552" y="4276779"/>
            <a:ext cx="7150608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This feature is currently under construction.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548640" y="4957354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3B82F6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48640" y="495735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3B82F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6</a:t>
            </a:r>
            <a:endParaRPr lang="en-US" sz="1250" dirty="0"/>
          </a:p>
        </p:txBody>
      </p:sp>
      <p:sp>
        <p:nvSpPr>
          <p:cNvPr id="24" name="Text 21"/>
          <p:cNvSpPr/>
          <p:nvPr/>
        </p:nvSpPr>
        <p:spPr>
          <a:xfrm>
            <a:off x="987552" y="4929922"/>
            <a:ext cx="7150608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Block this person — they won't be able to send you requests.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48640" y="5610497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3B82F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548640" y="5610497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3B82F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7</a:t>
            </a:r>
            <a:endParaRPr lang="en-US" sz="1250" dirty="0"/>
          </a:p>
        </p:txBody>
      </p:sp>
      <p:sp>
        <p:nvSpPr>
          <p:cNvPr id="27" name="Text 24"/>
          <p:cNvSpPr/>
          <p:nvPr/>
        </p:nvSpPr>
        <p:spPr>
          <a:xfrm>
            <a:off x="987552" y="5583065"/>
            <a:ext cx="7150608" cy="616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Remove them from your loved ones group.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F59E0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EMERGENCY CAPTURE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Capture an emergency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31520" y="1325880"/>
            <a:ext cx="2586375" cy="5212080"/>
          </a:xfrm>
          <a:prstGeom prst="roundRect">
            <a:avLst>
              <a:gd name="adj" fmla="val 4950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2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417320"/>
            <a:ext cx="2403495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07492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7492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59E0B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513832" y="166420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Start recording an emergency video.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074920" y="246888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74920" y="24688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59E0B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513832" y="244144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Take a photo of the emergency situation.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074920" y="324612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74920" y="32461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59E0B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5513832" y="321868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Mute the microphone.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074920" y="402336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074920" y="4023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59E0B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5513832" y="399592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Flip the camera.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F59E0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EMERGENCY CAPTURE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Review before sending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412480" y="1325880"/>
            <a:ext cx="2584290" cy="5212080"/>
          </a:xfrm>
          <a:prstGeom prst="roundRect">
            <a:avLst>
              <a:gd name="adj" fmla="val 4954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2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3920" y="1417320"/>
            <a:ext cx="2401410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4864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59E0B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987552" y="166420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Continue to the next screen to select which family members to inform about the emergency.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F59E0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EMERGENCY CAPTURE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Choose who to notify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31520" y="1325880"/>
            <a:ext cx="2585819" cy="5212080"/>
          </a:xfrm>
          <a:prstGeom prst="roundRect">
            <a:avLst>
              <a:gd name="adj" fmla="val 4951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2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417320"/>
            <a:ext cx="2402939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07492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7492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59E0B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513832" y="166420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Select the contacts you want to notify.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074920" y="246888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74920" y="24688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59E0B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513832" y="244144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Send the emergency information to the selected people as a notification.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F59E0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EMERGENCY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Emergency notifications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412480" y="1325880"/>
            <a:ext cx="2584413" cy="5212080"/>
          </a:xfrm>
          <a:prstGeom prst="roundRect">
            <a:avLst>
              <a:gd name="adj" fmla="val 4953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2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3920" y="1417320"/>
            <a:ext cx="2401533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4864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59E0B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987552" y="166420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See the list of emergencies you've shared with your group.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48640" y="246888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8640" y="24688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59E0B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987552" y="244144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See emergency information received from your group.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F59E0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F59E0B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EMERGENCY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View emergency details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31520" y="1325880"/>
            <a:ext cx="2584616" cy="5212080"/>
          </a:xfrm>
          <a:prstGeom prst="roundRect">
            <a:avLst>
              <a:gd name="adj" fmla="val 4953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2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417320"/>
            <a:ext cx="2401736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07492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7492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59E0B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513832" y="166420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Download the shared media.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074920" y="246888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74920" y="24688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59E0B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513832" y="244144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Delete the information.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074920" y="324612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74920" y="32461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59E0B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5513832" y="321868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Open the shared coordinates in Google Maps.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8B5CF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8B5CF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SUPPORT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Report a problem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412480" y="1325880"/>
            <a:ext cx="2585029" cy="5212080"/>
          </a:xfrm>
          <a:prstGeom prst="roundRect">
            <a:avLst>
              <a:gd name="adj" fmla="val 4952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2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3920" y="1417320"/>
            <a:ext cx="2402149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4864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CCDDD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8AA295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87552" y="166420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Shake your phone 5–6 times continuously to open the error-report screen.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48640" y="246888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8B5CF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8640" y="24688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8B5CF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987552" y="244144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Describe the error you ran into.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48640" y="324612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8B5CF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48640" y="32461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8B5CF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987552" y="321868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Upload screenshots of the error.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48640" y="402336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8B5CF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48640" y="4023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8B5CF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987552" y="399592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Submit the details to the TelaLoc developers.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2E8B5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GET STARTED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Download the app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412480" y="1325880"/>
            <a:ext cx="2584786" cy="5212080"/>
          </a:xfrm>
          <a:prstGeom prst="roundRect">
            <a:avLst>
              <a:gd name="adj" fmla="val 4953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3920" y="1417320"/>
            <a:ext cx="2401906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4864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CCDDD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8AA295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87552" y="166420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Download TelaLoc from the Play Store to get started.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7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2194560"/>
            <a:ext cx="6949440" cy="6949440"/>
          </a:xfrm>
          <a:prstGeom prst="ellipse">
            <a:avLst/>
          </a:prstGeom>
          <a:solidFill>
            <a:srgbClr val="145229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8961120" y="-640080"/>
            <a:ext cx="4206240" cy="4206240"/>
          </a:xfrm>
          <a:prstGeom prst="ellipse">
            <a:avLst/>
          </a:prstGeom>
          <a:solidFill>
            <a:srgbClr val="2E8B57">
              <a:alpha val="4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2377440" y="4114800"/>
            <a:ext cx="5760720" cy="5760720"/>
          </a:xfrm>
          <a:prstGeom prst="ellipse">
            <a:avLst/>
          </a:prstGeom>
          <a:solidFill>
            <a:srgbClr val="145229">
              <a:alpha val="32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2286000"/>
            <a:ext cx="9601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spc="-50" kern="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Ready to stay connected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66928" y="3063240"/>
            <a:ext cx="8961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C7D8CE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From your first login to your first Safety Tour and emergency alert —</a:t>
            </a: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C7D8CE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 now know exactly how TelaLoc keeps your circle informed.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4160520"/>
            <a:ext cx="6217920" cy="822960"/>
          </a:xfrm>
          <a:prstGeom prst="roundRect">
            <a:avLst>
              <a:gd name="adj" fmla="val 13333"/>
            </a:avLst>
          </a:prstGeom>
          <a:solidFill>
            <a:srgbClr val="0D2318"/>
          </a:solidFill>
          <a:ln w="9525">
            <a:solidFill>
              <a:srgbClr val="3AAF72">
                <a:alpha val="25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4279392"/>
            <a:ext cx="5760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Ran into an issue?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77240" y="4553712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DB5A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Shake your phone 5–6 times anywhere in the app to report it directly to our team.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2E8B5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GET STARTED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Log in to your account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31520" y="1325880"/>
            <a:ext cx="2585191" cy="5212080"/>
          </a:xfrm>
          <a:prstGeom prst="roundRect">
            <a:avLst>
              <a:gd name="adj" fmla="val 4952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417320"/>
            <a:ext cx="2402311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07492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7492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513832" y="1664208"/>
            <a:ext cx="6099048" cy="725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Enter your email address, if you already have an account.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074920" y="2453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74920" y="2453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513832" y="2426208"/>
            <a:ext cx="6099048" cy="725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Enter the password for your registered account — tap the eye icon to show/hide it.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074920" y="3215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74920" y="3215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5513832" y="3188208"/>
            <a:ext cx="6099048" cy="725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Forgot your password? Tap this link to reset it.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074920" y="3977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074920" y="3977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5513832" y="3950208"/>
            <a:ext cx="6099048" cy="725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New to TelaLoc? Tap “Sign Up” to create an account.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074920" y="4739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074920" y="4739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5513832" y="4712208"/>
            <a:ext cx="6099048" cy="725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Entered your details? Tap “Log In” to continue.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5074920" y="550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074920" y="550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6</a:t>
            </a:r>
            <a:endParaRPr lang="en-US" sz="1250" dirty="0"/>
          </a:p>
        </p:txBody>
      </p:sp>
      <p:sp>
        <p:nvSpPr>
          <p:cNvPr id="24" name="Text 21"/>
          <p:cNvSpPr/>
          <p:nvPr/>
        </p:nvSpPr>
        <p:spPr>
          <a:xfrm>
            <a:off x="5513832" y="5474208"/>
            <a:ext cx="6099048" cy="725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 can also log in directly using your Google account.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2E8B5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SIGN UP · STEP 1 OF 7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Choose a username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412480" y="1325880"/>
            <a:ext cx="2586695" cy="5212080"/>
          </a:xfrm>
          <a:prstGeom prst="roundRect">
            <a:avLst>
              <a:gd name="adj" fmla="val 4949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3920" y="1417320"/>
            <a:ext cx="2403815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4864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987552" y="166420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Select your unique username.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48640" y="246888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8640" y="24688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987552" y="244144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“Next” to continue.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2E8B5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SIGN UP · STEP 2 OF 7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Enter your full name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31520" y="1325880"/>
            <a:ext cx="2584886" cy="5212080"/>
          </a:xfrm>
          <a:prstGeom prst="roundRect">
            <a:avLst>
              <a:gd name="adj" fmla="val 4952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417320"/>
            <a:ext cx="2402006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07492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7492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513832" y="166420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Enter your full name.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074920" y="246888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74920" y="24688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513832" y="244144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“Next” to continue to the next step.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074920" y="324612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74920" y="32461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5513832" y="321868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“Back” to return to the previous screen.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2E8B5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SIGN UP · STEP 3 OF 7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Add your email address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412480" y="1325880"/>
            <a:ext cx="2586178" cy="5212080"/>
          </a:xfrm>
          <a:prstGeom prst="roundRect">
            <a:avLst>
              <a:gd name="adj" fmla="val 4950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3920" y="1417320"/>
            <a:ext cx="2403298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4864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987552" y="166420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Enter your email address.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48640" y="246888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8640" y="24688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987552" y="244144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“Next” to continue.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48640" y="324612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48640" y="32461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987552" y="321868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“Back” to return to the previous screen.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2E8B5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SIGN UP · STEP 4 OF 7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Verify your phone number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31520" y="1325880"/>
            <a:ext cx="2584420" cy="5212080"/>
          </a:xfrm>
          <a:prstGeom prst="roundRect">
            <a:avLst>
              <a:gd name="adj" fmla="val 4953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417320"/>
            <a:ext cx="2401540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07492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7492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513832" y="166420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Select your country code.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074920" y="246888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74920" y="24688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513832" y="244144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Enter your 10-digit phone number.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074920" y="324612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74920" y="32461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5513832" y="321868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“Verify Phone” to receive an OTP.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074920" y="402336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074920" y="4023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5513832" y="399592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Or tap “Next” to proceed.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074920" y="480060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074920" y="48006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5513832" y="4773168"/>
            <a:ext cx="609904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“Back” to return to the previous screen.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66928"/>
            <a:ext cx="201168" cy="0"/>
          </a:xfrm>
          <a:prstGeom prst="line">
            <a:avLst/>
          </a:prstGeom>
          <a:noFill/>
          <a:ln w="25400">
            <a:solidFill>
              <a:srgbClr val="2E8B5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4389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40" kern="0" dirty="0">
                <a:solidFill>
                  <a:srgbClr val="2E8B57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SIGN UP · STEP 5 OF 7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804672"/>
            <a:ext cx="7863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-30" kern="0" dirty="0">
                <a:solidFill>
                  <a:srgbClr val="0C181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Enter the OTP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412480" y="1325880"/>
            <a:ext cx="2585414" cy="5212080"/>
          </a:xfrm>
          <a:prstGeom prst="roundRect">
            <a:avLst>
              <a:gd name="adj" fmla="val 4951"/>
            </a:avLst>
          </a:prstGeom>
          <a:solidFill>
            <a:srgbClr val="FFFFFF"/>
          </a:solidFill>
          <a:ln w="12700">
            <a:solidFill>
              <a:srgbClr val="CCDDD5"/>
            </a:solidFill>
            <a:prstDash val="solid"/>
          </a:ln>
          <a:effectLst>
            <a:outerShdw sx="100000" sy="100000" kx="0" ky="0" algn="bl" rotWithShape="0" blurRad="177800" dist="76200" dir="5400000">
              <a:srgbClr val="071410">
                <a:alpha val="22000"/>
              </a:srgbClr>
            </a:outerShdw>
          </a:effectLst>
        </p:spPr>
      </p:sp>
      <p:pic>
        <p:nvPicPr>
          <p:cNvPr id="6" name="Image 0" descr="/home/claude/ppt2/assets/image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3920" y="1417320"/>
            <a:ext cx="2402534" cy="5029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48640" y="169164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16916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987552" y="166420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Enter the OTP you received on your phone number from the previous screen.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48640" y="246888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8640" y="24688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987552" y="244144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Use this if you don't receive the OTP after the timer runs out.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48640" y="324612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48640" y="32461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987552" y="321868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“Next” to continue.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48640" y="4023360"/>
            <a:ext cx="310896" cy="310896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8B5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48640" y="4023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E8B5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987552" y="3995928"/>
            <a:ext cx="7150608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0C181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Tap “Back” to return to the previous screen.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548640" y="652881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TelaLoc · How to use the app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0881360" y="6528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A29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2026-09-04T19:17:15Z</dcterms:created>
  <dcterms:modified xsi:type="dcterms:W3CDTF">2026-09-04T19:17:15Z</dcterms:modified>
</cp:coreProperties>
</file>